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167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1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078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720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49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77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6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46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45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30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72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EB4BF-7388-4B66-ABFD-EE17BDC9058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56F4A-321B-4392-B036-DA09A4A94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771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B6872-E35B-22B0-AFCD-F762D0562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269" y="1122363"/>
            <a:ext cx="10857297" cy="4344786"/>
          </a:xfrm>
        </p:spPr>
        <p:txBody>
          <a:bodyPr>
            <a:normAutofit/>
          </a:bodyPr>
          <a:lstStyle/>
          <a:p>
            <a:r>
              <a:rPr lang="en-US" dirty="0">
                <a:latin typeface="Rockwell" panose="02060603020205020403" pitchFamily="18" charset="0"/>
                <a:cs typeface="Helvetica" panose="020B0604020202020204" pitchFamily="34" charset="0"/>
              </a:rPr>
              <a:t>Development of real time applications to correct body posture during various activities:Week-2 progress update</a:t>
            </a:r>
          </a:p>
        </p:txBody>
      </p:sp>
    </p:spTree>
    <p:extLst>
      <p:ext uri="{BB962C8B-B14F-4D97-AF65-F5344CB8AC3E}">
        <p14:creationId xmlns:p14="http://schemas.microsoft.com/office/powerpoint/2010/main" val="1400519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daptive Heatmap Generation-1">
            <a:hlinkClick r:id="" action="ppaction://media"/>
            <a:extLst>
              <a:ext uri="{FF2B5EF4-FFF2-40B4-BE49-F238E27FC236}">
                <a16:creationId xmlns:a16="http://schemas.microsoft.com/office/drawing/2014/main" id="{CE086DDA-F748-9AFD-A8DB-0434178D70D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117446"/>
            <a:ext cx="12192002" cy="6623108"/>
          </a:xfrm>
        </p:spPr>
      </p:pic>
    </p:spTree>
    <p:extLst>
      <p:ext uri="{BB962C8B-B14F-4D97-AF65-F5344CB8AC3E}">
        <p14:creationId xmlns:p14="http://schemas.microsoft.com/office/powerpoint/2010/main" val="8545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OOOO">
            <a:hlinkClick r:id="" action="ppaction://media"/>
            <a:extLst>
              <a:ext uri="{FF2B5EF4-FFF2-40B4-BE49-F238E27FC236}">
                <a16:creationId xmlns:a16="http://schemas.microsoft.com/office/drawing/2014/main" id="{6136D00F-E9A8-E432-5445-BC672954879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2970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16</Words>
  <Application>Microsoft Office PowerPoint</Application>
  <PresentationFormat>Widescreen</PresentationFormat>
  <Paragraphs>1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Rockwell</vt:lpstr>
      <vt:lpstr>Office Theme</vt:lpstr>
      <vt:lpstr>Development of real time applications to correct body posture during various activities:Week-2 progress update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real time applications to correct body posture during various activities:Week-2 progress update</dc:title>
  <dc:creator>Suryadevara Aneesh Gouri Kartheek</dc:creator>
  <cp:lastModifiedBy>Shivansh Singh</cp:lastModifiedBy>
  <cp:revision>4</cp:revision>
  <dcterms:created xsi:type="dcterms:W3CDTF">2023-08-18T12:18:31Z</dcterms:created>
  <dcterms:modified xsi:type="dcterms:W3CDTF">2023-08-19T07:48:21Z</dcterms:modified>
</cp:coreProperties>
</file>

<file path=docProps/thumbnail.jpeg>
</file>